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10.11.2021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3024839"/>
            <a:ext cx="8567555" cy="2593975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Выступление на методическом объединении учителей начальных классов</a:t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тему: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«Использование проблемно-</a:t>
            </a:r>
            <a:r>
              <a:rPr lang="ru-RU" sz="36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деятельностного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метода обучения»</a:t>
            </a:r>
            <a: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14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ru-RU" dirty="0" smtClean="0"/>
          </a:p>
          <a:p>
            <a:pPr marL="11430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«Методы, используемые в учебной деятельности, должны вызывать интерес у  ребенка к познанию окружающего мира, а учебное заведение стать школой радости. Радости познания, творчества общения» </a:t>
            </a:r>
          </a:p>
          <a:p>
            <a:pPr marL="114300" indent="0" algn="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В. А. Сухомлинский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14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881" y="1146754"/>
            <a:ext cx="8352928" cy="4800600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Проблемно-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метод обучения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это организация учебного процесса, в котором главное место отводится активной и разносторонней, в максимальной степени самостоятельной познавательной деятельности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школьника.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3547055"/>
            <a:ext cx="1626627" cy="3050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60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620000" cy="114300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 проектов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7620000" cy="4800600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Основные этапы проектной деятельности</a:t>
            </a:r>
          </a:p>
          <a:p>
            <a:pPr marL="11430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Проблема</a:t>
            </a:r>
          </a:p>
          <a:p>
            <a:pPr marL="11430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Проектирование (планирование)</a:t>
            </a:r>
          </a:p>
          <a:p>
            <a:pPr marL="11430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 информации</a:t>
            </a:r>
          </a:p>
          <a:p>
            <a:pPr marL="11430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Продукт</a:t>
            </a:r>
          </a:p>
          <a:p>
            <a:pPr marL="114300" indent="0" algn="ctr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Презентация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9692" y="3284984"/>
            <a:ext cx="504056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719478" y="2204864"/>
            <a:ext cx="504056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810633" y="4365104"/>
            <a:ext cx="504056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769069" y="5229200"/>
            <a:ext cx="5040560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769069" y="6226518"/>
            <a:ext cx="5040560" cy="57606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145333" y="282950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4145333" y="3923037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4156541" y="5866478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4156541" y="4880043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06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056784" cy="114300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выступления презентации проекта: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7620000" cy="4800600"/>
          </a:xfrm>
        </p:spPr>
        <p:txBody>
          <a:bodyPr/>
          <a:lstStyle/>
          <a:p>
            <a:pPr marL="114300" indent="0">
              <a:buNone/>
            </a:pPr>
            <a:endParaRPr lang="ru-RU" dirty="0"/>
          </a:p>
          <a:p>
            <a:pPr marL="11430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Название проекта.</a:t>
            </a:r>
          </a:p>
          <a:p>
            <a:pPr marL="11430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Проблемный вопрос (конечная цель).</a:t>
            </a:r>
          </a:p>
          <a:p>
            <a:pPr marL="11430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Актуальность темы (почему выбрал эту тему).</a:t>
            </a:r>
          </a:p>
          <a:p>
            <a:pPr marL="11430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Как ты добивался поставленной цели? (проводил опыты, эксперименты, собирал информацию, проводил опрос, анкетирование и т. д.)</a:t>
            </a:r>
          </a:p>
          <a:p>
            <a:pPr marL="11430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К какому результату ты пришёл? Какие выводы сделал?</a:t>
            </a:r>
          </a:p>
          <a:p>
            <a:pPr marL="11430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6. Как оформил презентацию своего проекта? (газета, книжка-раскладушка, альбом и т. д.)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3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Групповая работа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7620000" cy="4800600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Одним из эффективных методов формирования УУД, является работа в группе, которая предполагает высокую степень  самостоятельности, инициативности обучающихся, формирует развитие социальных навыков в процессе групповых взаимодействий.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4365104"/>
            <a:ext cx="4418531" cy="24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264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Правила сотрудничества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договариваемся о том, что и как мы будем делать.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из нас, работая над своей частью задания, вносит вклад в общее дело.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вместе проверяем сделанное, обсуждаем, ка сделать это лучше.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помогаем друг другу в работе.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не смеемся над ошибками товарища, т.к. каждый имеет «право на ошибку»</a:t>
            </a:r>
          </a:p>
        </p:txBody>
      </p:sp>
    </p:spTree>
    <p:extLst>
      <p:ext uri="{BB962C8B-B14F-4D97-AF65-F5344CB8AC3E}">
        <p14:creationId xmlns:p14="http://schemas.microsoft.com/office/powerpoint/2010/main" val="307675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Арт-технология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это обучение интеллектуальной деятельности средствами художественного творчества. Дети учатся легко воспринимать все жанры искусства (театр, живопись, танец, музыку), не ставя цель стать в этой области профессионалами. Искусство помогает осваивать сложный учебный материал, являясь не целью, а только средством познания. </a:t>
            </a:r>
          </a:p>
        </p:txBody>
      </p:sp>
    </p:spTree>
    <p:extLst>
      <p:ext uri="{BB962C8B-B14F-4D97-AF65-F5344CB8AC3E}">
        <p14:creationId xmlns:p14="http://schemas.microsoft.com/office/powerpoint/2010/main" val="384464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812676"/>
            <a:ext cx="7620000" cy="48006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техники арт-уроков:</a:t>
            </a:r>
          </a:p>
          <a:p>
            <a:pPr marL="114300" indent="0" algn="ctr"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9552" y="2636912"/>
            <a:ext cx="2304256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060010" y="4094403"/>
            <a:ext cx="2304256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551334" y="2629807"/>
            <a:ext cx="2304256" cy="1512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47564" y="2961781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«5 вопросов- 5 ответов»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23795" y="4434988"/>
            <a:ext cx="2176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Креативный рассказ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15673" y="3155058"/>
            <a:ext cx="1175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Коллаж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1743931" y="1537013"/>
            <a:ext cx="684076" cy="1040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894962" y="1582906"/>
            <a:ext cx="576064" cy="94877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212138" y="1537013"/>
            <a:ext cx="0" cy="22557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27099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</TotalTime>
  <Words>330</Words>
  <Application>Microsoft Office PowerPoint</Application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Соседство</vt:lpstr>
      <vt:lpstr>Выступление на методическом объединении учителей начальных классов  На тему:  «Использование проблемно-деятельностного метода обучения»   </vt:lpstr>
      <vt:lpstr>Презентация PowerPoint</vt:lpstr>
      <vt:lpstr>Презентация PowerPoint</vt:lpstr>
      <vt:lpstr>Метод проектов</vt:lpstr>
      <vt:lpstr>План выступления презентации проекта:</vt:lpstr>
      <vt:lpstr>Групповая работа </vt:lpstr>
      <vt:lpstr>Правила сотрудничества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на методическом объединении учителей начальных классов  По теме:  «Использование проблемно-деятельностного метода обучения»   </dc:title>
  <dc:creator>sony</dc:creator>
  <cp:lastModifiedBy>sony</cp:lastModifiedBy>
  <cp:revision>12</cp:revision>
  <dcterms:created xsi:type="dcterms:W3CDTF">2019-12-13T20:45:24Z</dcterms:created>
  <dcterms:modified xsi:type="dcterms:W3CDTF">2021-11-10T17:31:08Z</dcterms:modified>
</cp:coreProperties>
</file>