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318" r:id="rId8"/>
    <p:sldId id="264" r:id="rId9"/>
    <p:sldId id="265" r:id="rId10"/>
    <p:sldId id="306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9" r:id="rId28"/>
    <p:sldId id="320" r:id="rId29"/>
    <p:sldId id="294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6" r:id="rId39"/>
    <p:sldId id="317" r:id="rId40"/>
    <p:sldId id="282" r:id="rId41"/>
    <p:sldId id="283" r:id="rId42"/>
    <p:sldId id="284" r:id="rId43"/>
    <p:sldId id="289" r:id="rId44"/>
    <p:sldId id="285" r:id="rId45"/>
    <p:sldId id="287" r:id="rId46"/>
    <p:sldId id="286" r:id="rId47"/>
    <p:sldId id="288" r:id="rId48"/>
    <p:sldId id="290" r:id="rId49"/>
    <p:sldId id="291" r:id="rId50"/>
    <p:sldId id="292" r:id="rId51"/>
    <p:sldId id="293" r:id="rId52"/>
    <p:sldId id="25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trening-gia-matematika/60513-zadanija-1-5-oge-po-matematik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Консультационное занятие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Блок практико-ориентированных заданий № 1-5.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математики СОШ № 35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Борзова</a:t>
            </a:r>
            <a:r>
              <a:rPr lang="ru-RU" dirty="0" smtClean="0">
                <a:solidFill>
                  <a:srgbClr val="C00000"/>
                </a:solidFill>
              </a:rPr>
              <a:t> В.В.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998"/>
            <a:ext cx="9144000" cy="14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4032448" cy="32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6" y="1000108"/>
            <a:ext cx="82786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633413"/>
            <a:ext cx="72294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548" y="500042"/>
            <a:ext cx="7921104" cy="57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00042"/>
            <a:ext cx="862086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043405" cy="33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18" y="500042"/>
            <a:ext cx="816837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8530"/>
            <a:ext cx="7786742" cy="18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8700436" cy="45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676443" cy="30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947"/>
            <a:ext cx="7643866" cy="669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Практические задачи ОГЭ по математике с ответами и решениями по темам: 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7901014" cy="2571768"/>
          </a:xfrm>
        </p:spPr>
        <p:txBody>
          <a:bodyPr/>
          <a:lstStyle/>
          <a:p>
            <a:r>
              <a:rPr lang="ru-RU" dirty="0" smtClean="0"/>
              <a:t>Квартира</a:t>
            </a:r>
          </a:p>
          <a:p>
            <a:r>
              <a:rPr lang="ru-RU" dirty="0" smtClean="0"/>
              <a:t> Листы бумаги </a:t>
            </a:r>
          </a:p>
          <a:p>
            <a:r>
              <a:rPr lang="ru-RU" dirty="0" smtClean="0"/>
              <a:t>Тарифы</a:t>
            </a:r>
          </a:p>
          <a:p>
            <a:r>
              <a:rPr lang="ru-RU" dirty="0" smtClean="0"/>
              <a:t>Участок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7603908" cy="37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3990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67481" cy="36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82" y="1357298"/>
            <a:ext cx="7940507" cy="37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13" y="1428737"/>
            <a:ext cx="7821525" cy="365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9" y="133199"/>
            <a:ext cx="8457023" cy="651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098124" cy="16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8106522" cy="25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17" y="0"/>
            <a:ext cx="834886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Желаю всем успешно сдать экзамен!</a:t>
            </a:r>
            <a:endParaRPr lang="ru-RU" sz="6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4461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363" y="14474"/>
            <a:ext cx="6242631" cy="68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67" y="0"/>
            <a:ext cx="866670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6929486" cy="18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71151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72" y="407858"/>
            <a:ext cx="8079548" cy="566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7678"/>
            <a:ext cx="4748208" cy="50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286388"/>
            <a:ext cx="53911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5"/>
            <a:ext cx="6838870" cy="53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48" y="1051533"/>
            <a:ext cx="7631627" cy="44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85" y="1071546"/>
            <a:ext cx="771830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809625"/>
            <a:ext cx="73056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90" y="928670"/>
            <a:ext cx="8304176" cy="49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02" y="746214"/>
            <a:ext cx="8006364" cy="4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728663"/>
            <a:ext cx="7124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858713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0"/>
            <a:ext cx="529388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029350" cy="64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887789" cy="36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3295650"/>
            <a:ext cx="70770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7744588" cy="28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014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091701" cy="34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07178" cy="37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56085" cy="261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8999"/>
            <a:ext cx="8429684" cy="3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429684" cy="43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81" y="571480"/>
            <a:ext cx="837610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084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4286256"/>
            <a:ext cx="8724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124"/>
            <a:ext cx="9144000" cy="58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000108"/>
            <a:ext cx="8972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057275"/>
            <a:ext cx="8801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Интернет источник:</a:t>
            </a:r>
          </a:p>
          <a:p>
            <a:r>
              <a:rPr lang="ru-RU" dirty="0" smtClean="0">
                <a:hlinkClick r:id="rId2"/>
              </a:rPr>
              <a:t>https://4ege.ru/trening-gia-matematika/60513-zadanija-1-5-oge-po-matematike.html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15120"/>
            <a:ext cx="9144000" cy="375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15304" cy="626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67" y="1000108"/>
            <a:ext cx="850506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48</Words>
  <Application>Microsoft Office PowerPoint</Application>
  <PresentationFormat>Экран (4:3)</PresentationFormat>
  <Paragraphs>13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Апекс</vt:lpstr>
      <vt:lpstr>  Консультационное занятие по математике</vt:lpstr>
      <vt:lpstr>Практические задачи ОГЭ по математике с ответами и решениями по темам: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2020-12-01T09:10:29Z</dcterms:created>
  <dcterms:modified xsi:type="dcterms:W3CDTF">2020-12-03T23:32:12Z</dcterms:modified>
</cp:coreProperties>
</file>