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2" r:id="rId2"/>
    <p:sldId id="257" r:id="rId3"/>
    <p:sldId id="258" r:id="rId4"/>
    <p:sldId id="266" r:id="rId5"/>
    <p:sldId id="267" r:id="rId6"/>
    <p:sldId id="268" r:id="rId7"/>
  </p:sldIdLst>
  <p:sldSz cx="18288000" cy="10287000"/>
  <p:notesSz cx="10287000" cy="18288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69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10"/>
  </p:normalViewPr>
  <p:slideViewPr>
    <p:cSldViewPr snapToGrid="0" snapToObjects="1">
      <p:cViewPr varScale="1">
        <p:scale>
          <a:sx n="77" d="100"/>
          <a:sy n="77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7221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764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077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605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ED694A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 bwMode="auto">
          <a:xfrm>
            <a:off x="4572000" y="4958834"/>
            <a:ext cx="9144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3A8DD03C-8B3B-46D7-91B6-CBCFCC7EDC5F}"/>
              </a:ext>
            </a:extLst>
          </p:cNvPr>
          <p:cNvSpPr/>
          <p:nvPr/>
        </p:nvSpPr>
        <p:spPr>
          <a:xfrm>
            <a:off x="1203441" y="6443003"/>
            <a:ext cx="5886676" cy="1001782"/>
          </a:xfrm>
          <a:prstGeom prst="roundRect">
            <a:avLst/>
          </a:prstGeom>
          <a:solidFill>
            <a:srgbClr val="ED694A"/>
          </a:solidFill>
          <a:ln w="38100"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1492848" y="6634643"/>
            <a:ext cx="54748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3000" dirty="0">
                <a:solidFill>
                  <a:schemeClr val="bg1"/>
                </a:solidFill>
                <a:latin typeface="Favorit Pro"/>
                <a:ea typeface="Favorit Pro"/>
              </a:rPr>
              <a:t>Тема лекции</a:t>
            </a:r>
            <a:endParaRPr dirty="0"/>
          </a:p>
        </p:txBody>
      </p:sp>
      <p:sp>
        <p:nvSpPr>
          <p:cNvPr id="18" name="TextBox 17"/>
          <p:cNvSpPr txBox="1"/>
          <p:nvPr/>
        </p:nvSpPr>
        <p:spPr bwMode="auto">
          <a:xfrm>
            <a:off x="1203441" y="7850654"/>
            <a:ext cx="615217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300">
                <a:solidFill>
                  <a:schemeClr val="bg1"/>
                </a:solidFill>
                <a:latin typeface="Favorit Pro"/>
                <a:ea typeface="Favorit Pro"/>
              </a:rPr>
              <a:t>ФИО лектора</a:t>
            </a:r>
            <a:endParaRPr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2C99398-A4BE-4DF9-A267-A5E8F702F0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10562" y="4310062"/>
            <a:ext cx="1666875" cy="1666875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E50BA71-6193-4280-9F24-C8CCE95128D1}"/>
              </a:ext>
            </a:extLst>
          </p:cNvPr>
          <p:cNvSpPr/>
          <p:nvPr/>
        </p:nvSpPr>
        <p:spPr>
          <a:xfrm>
            <a:off x="1104898" y="2842215"/>
            <a:ext cx="1170922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>
                <a:solidFill>
                  <a:schemeClr val="bg1"/>
                </a:solidFill>
                <a:latin typeface="Favorit Pro" panose="02000006030000020004" pitchFamily="50" charset="0"/>
                <a:ea typeface="Favorit Pro" panose="02000006030000020004" pitchFamily="50" charset="0"/>
              </a:rPr>
              <a:t>Всероссийская просветительская акция «Знание.Театр»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678A080B-DCC7-4F07-B931-4F932E4DB8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03442" y="926999"/>
            <a:ext cx="3025666" cy="1063072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3F7D7C25-D6D1-49EF-A31E-1EB2BE0D094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 bwMode="auto">
          <a:xfrm>
            <a:off x="9791340" y="-126609"/>
            <a:ext cx="8658722" cy="1041360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ED69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1"/>
          <p:cNvSpPr/>
          <p:nvPr/>
        </p:nvSpPr>
        <p:spPr>
          <a:xfrm>
            <a:off x="1181100" y="4248150"/>
            <a:ext cx="6334125" cy="14478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3525"/>
              </a:lnSpc>
              <a:buNone/>
            </a:pPr>
            <a:r>
              <a:rPr lang="en-US" sz="3000" kern="0" spc="90" dirty="0">
                <a:solidFill>
                  <a:srgbClr val="FFFFFF"/>
                </a:solidFill>
                <a:latin typeface="Favorit Pro Regular" pitchFamily="34" charset="0"/>
                <a:ea typeface="Favorit Pro Regular" pitchFamily="34" charset="-122"/>
                <a:cs typeface="Favorit Pro Regular" pitchFamily="34" charset="-120"/>
              </a:rPr>
              <a:t>Основной текст</a:t>
            </a:r>
            <a:endParaRPr lang="en-US" sz="3000" dirty="0"/>
          </a:p>
        </p:txBody>
      </p:sp>
      <p:sp>
        <p:nvSpPr>
          <p:cNvPr id="8" name="Text 2"/>
          <p:cNvSpPr/>
          <p:nvPr/>
        </p:nvSpPr>
        <p:spPr>
          <a:xfrm>
            <a:off x="1181100" y="8210550"/>
            <a:ext cx="4257675" cy="71437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3525"/>
              </a:lnSpc>
              <a:buNone/>
            </a:pPr>
            <a:r>
              <a:rPr lang="en-US" sz="3000" kern="0" spc="90" dirty="0">
                <a:solidFill>
                  <a:srgbClr val="FFFFFF"/>
                </a:solidFill>
                <a:latin typeface="Favorit Pro Book" pitchFamily="34" charset="0"/>
                <a:ea typeface="Favorit Pro Book" pitchFamily="34" charset="-122"/>
                <a:cs typeface="Favorit Pro Book" pitchFamily="34" charset="-120"/>
              </a:rPr>
              <a:t>Дополнительно</a:t>
            </a:r>
            <a:endParaRPr lang="en-US" sz="3000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61D26CC-D30A-4DCD-9B00-CA3E26ACD7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 bwMode="auto">
          <a:xfrm>
            <a:off x="1203442" y="926999"/>
            <a:ext cx="3025666" cy="1063072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A66EBC7-AFA9-4C6E-9C05-99BE60540DFA}"/>
              </a:ext>
            </a:extLst>
          </p:cNvPr>
          <p:cNvSpPr/>
          <p:nvPr/>
        </p:nvSpPr>
        <p:spPr bwMode="auto">
          <a:xfrm>
            <a:off x="1104898" y="2728325"/>
            <a:ext cx="117092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solidFill>
                  <a:schemeClr val="bg1"/>
                </a:solidFill>
                <a:latin typeface="Favorit Pro" panose="02000006030000020004" pitchFamily="50" charset="0"/>
                <a:ea typeface="Favorit Pro" panose="02000006030000020004" pitchFamily="50" charset="0"/>
              </a:rPr>
              <a:t>Заголовок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63A51F38-404A-4113-9D18-5AC23F0F6B9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 bwMode="auto">
          <a:xfrm>
            <a:off x="9791340" y="-126609"/>
            <a:ext cx="8658722" cy="1041360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ED69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FCEB697D-6A93-4EFE-8DEC-0808F034F1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 bwMode="auto">
          <a:xfrm>
            <a:off x="9791340" y="-126609"/>
            <a:ext cx="8658722" cy="10413608"/>
          </a:xfrm>
          <a:prstGeom prst="rect">
            <a:avLst/>
          </a:prstGeom>
        </p:spPr>
      </p:pic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5F1E40DD-C28A-43B1-A498-B7CAFC03725A}"/>
              </a:ext>
            </a:extLst>
          </p:cNvPr>
          <p:cNvSpPr/>
          <p:nvPr/>
        </p:nvSpPr>
        <p:spPr bwMode="auto">
          <a:xfrm>
            <a:off x="1203440" y="2686929"/>
            <a:ext cx="14622713" cy="6865034"/>
          </a:xfrm>
          <a:prstGeom prst="roundRect">
            <a:avLst>
              <a:gd name="adj" fmla="val 6421"/>
            </a:avLst>
          </a:prstGeom>
          <a:solidFill>
            <a:srgbClr val="ED694A"/>
          </a:solidFill>
          <a:ln w="38100"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9" name="Text 1"/>
          <p:cNvSpPr/>
          <p:nvPr/>
        </p:nvSpPr>
        <p:spPr>
          <a:xfrm>
            <a:off x="1819275" y="4419600"/>
            <a:ext cx="6334125" cy="14478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3525"/>
              </a:lnSpc>
              <a:buNone/>
            </a:pPr>
            <a:r>
              <a:rPr lang="en-US" sz="3000" kern="0" spc="90" dirty="0">
                <a:solidFill>
                  <a:srgbClr val="FFFFFF"/>
                </a:solidFill>
                <a:latin typeface="Favorit Pro Regular" pitchFamily="34" charset="0"/>
                <a:ea typeface="Favorit Pro Regular" pitchFamily="34" charset="-122"/>
                <a:cs typeface="Favorit Pro Regular" pitchFamily="34" charset="-120"/>
              </a:rPr>
              <a:t>Основной текст</a:t>
            </a:r>
            <a:endParaRPr lang="en-US" sz="3000" dirty="0"/>
          </a:p>
        </p:txBody>
      </p:sp>
      <p:sp>
        <p:nvSpPr>
          <p:cNvPr id="10" name="Text 2"/>
          <p:cNvSpPr/>
          <p:nvPr/>
        </p:nvSpPr>
        <p:spPr>
          <a:xfrm>
            <a:off x="1819275" y="8382000"/>
            <a:ext cx="4257675" cy="71437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3525"/>
              </a:lnSpc>
              <a:buNone/>
            </a:pPr>
            <a:r>
              <a:rPr lang="en-US" sz="3000" kern="0" spc="90" dirty="0">
                <a:solidFill>
                  <a:srgbClr val="FFFFFF"/>
                </a:solidFill>
                <a:latin typeface="Favorit Pro Book" pitchFamily="34" charset="0"/>
                <a:ea typeface="Favorit Pro Book" pitchFamily="34" charset="-122"/>
                <a:cs typeface="Favorit Pro Book" pitchFamily="34" charset="-120"/>
              </a:rPr>
              <a:t>Дополнительно</a:t>
            </a:r>
            <a:endParaRPr lang="en-US" sz="3000" dirty="0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C3F4C27A-F749-4901-A565-9A6E41DB35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 bwMode="auto">
          <a:xfrm>
            <a:off x="1203442" y="926999"/>
            <a:ext cx="3025666" cy="1063072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4EA88B30-DBEE-411D-8D72-E205E26F9E14}"/>
              </a:ext>
            </a:extLst>
          </p:cNvPr>
          <p:cNvSpPr/>
          <p:nvPr/>
        </p:nvSpPr>
        <p:spPr bwMode="auto">
          <a:xfrm>
            <a:off x="1819275" y="3085709"/>
            <a:ext cx="117092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solidFill>
                  <a:schemeClr val="bg1"/>
                </a:solidFill>
                <a:latin typeface="Favorit Pro" panose="02000006030000020004" pitchFamily="50" charset="0"/>
                <a:ea typeface="Favorit Pro" panose="02000006030000020004" pitchFamily="50" charset="0"/>
              </a:rPr>
              <a:t>Заголовок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69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9CC15BC-4707-4B1D-BB8F-BAF05ABE03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 bwMode="auto">
          <a:xfrm>
            <a:off x="9791340" y="-126609"/>
            <a:ext cx="8658722" cy="10413608"/>
          </a:xfrm>
          <a:prstGeom prst="rect">
            <a:avLst/>
          </a:prstGeom>
        </p:spPr>
      </p:pic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5F1E40DD-C28A-43B1-A498-B7CAFC03725A}"/>
              </a:ext>
            </a:extLst>
          </p:cNvPr>
          <p:cNvSpPr/>
          <p:nvPr/>
        </p:nvSpPr>
        <p:spPr bwMode="auto">
          <a:xfrm>
            <a:off x="1203440" y="2686929"/>
            <a:ext cx="14622713" cy="5134708"/>
          </a:xfrm>
          <a:prstGeom prst="roundRect">
            <a:avLst>
              <a:gd name="adj" fmla="val 6421"/>
            </a:avLst>
          </a:prstGeom>
          <a:solidFill>
            <a:srgbClr val="ED694A"/>
          </a:solidFill>
          <a:ln w="38100"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9" name="Text 1"/>
          <p:cNvSpPr/>
          <p:nvPr/>
        </p:nvSpPr>
        <p:spPr>
          <a:xfrm>
            <a:off x="1819275" y="4419600"/>
            <a:ext cx="6334125" cy="14478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3525"/>
              </a:lnSpc>
              <a:buNone/>
            </a:pPr>
            <a:r>
              <a:rPr lang="en-US" sz="3000" kern="0" spc="90" dirty="0">
                <a:solidFill>
                  <a:srgbClr val="FFFFFF"/>
                </a:solidFill>
                <a:latin typeface="Favorit Pro Regular" pitchFamily="34" charset="0"/>
                <a:ea typeface="Favorit Pro Regular" pitchFamily="34" charset="-122"/>
                <a:cs typeface="Favorit Pro Regular" pitchFamily="34" charset="-120"/>
              </a:rPr>
              <a:t>Основной текст</a:t>
            </a:r>
            <a:endParaRPr lang="en-US" sz="3000" dirty="0"/>
          </a:p>
        </p:txBody>
      </p:sp>
      <p:sp>
        <p:nvSpPr>
          <p:cNvPr id="10" name="Text 2"/>
          <p:cNvSpPr/>
          <p:nvPr/>
        </p:nvSpPr>
        <p:spPr>
          <a:xfrm>
            <a:off x="1819275" y="8382000"/>
            <a:ext cx="4257675" cy="71437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3525"/>
              </a:lnSpc>
              <a:buNone/>
            </a:pPr>
            <a:r>
              <a:rPr lang="en-US" sz="3000" kern="0" spc="90" dirty="0">
                <a:solidFill>
                  <a:srgbClr val="FFFFFF"/>
                </a:solidFill>
                <a:latin typeface="Favorit Pro Book" pitchFamily="34" charset="0"/>
                <a:ea typeface="Favorit Pro Book" pitchFamily="34" charset="-122"/>
                <a:cs typeface="Favorit Pro Book" pitchFamily="34" charset="-120"/>
              </a:rPr>
              <a:t>Дополнительно</a:t>
            </a:r>
            <a:endParaRPr lang="en-US" sz="3000" dirty="0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C3F4C27A-F749-4901-A565-9A6E41DB35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 bwMode="auto">
          <a:xfrm>
            <a:off x="1203442" y="926999"/>
            <a:ext cx="3025666" cy="1063072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4EA88B30-DBEE-411D-8D72-E205E26F9E14}"/>
              </a:ext>
            </a:extLst>
          </p:cNvPr>
          <p:cNvSpPr/>
          <p:nvPr/>
        </p:nvSpPr>
        <p:spPr bwMode="auto">
          <a:xfrm>
            <a:off x="1819275" y="3085709"/>
            <a:ext cx="117092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solidFill>
                  <a:schemeClr val="bg1"/>
                </a:solidFill>
                <a:latin typeface="Favorit Pro" panose="02000006030000020004" pitchFamily="50" charset="0"/>
                <a:ea typeface="Favorit Pro" panose="02000006030000020004" pitchFamily="50" charset="0"/>
              </a:rPr>
              <a:t>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396645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69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2895D695-E0E2-4EB2-AF22-97789FDEBA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 bwMode="auto">
          <a:xfrm>
            <a:off x="9791340" y="-126609"/>
            <a:ext cx="8658722" cy="10413608"/>
          </a:xfrm>
          <a:prstGeom prst="rect">
            <a:avLst/>
          </a:prstGeom>
        </p:spPr>
      </p:pic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5F1E40DD-C28A-43B1-A498-B7CAFC03725A}"/>
              </a:ext>
            </a:extLst>
          </p:cNvPr>
          <p:cNvSpPr/>
          <p:nvPr/>
        </p:nvSpPr>
        <p:spPr bwMode="auto">
          <a:xfrm>
            <a:off x="1203440" y="4206240"/>
            <a:ext cx="14622713" cy="3418450"/>
          </a:xfrm>
          <a:prstGeom prst="roundRect">
            <a:avLst>
              <a:gd name="adj" fmla="val 6421"/>
            </a:avLst>
          </a:prstGeom>
          <a:solidFill>
            <a:srgbClr val="ED694A"/>
          </a:solidFill>
          <a:ln w="38100"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FF2B8EC7-8746-4E30-AAD1-D1B6A584E5B1}"/>
              </a:ext>
            </a:extLst>
          </p:cNvPr>
          <p:cNvSpPr/>
          <p:nvPr/>
        </p:nvSpPr>
        <p:spPr bwMode="auto">
          <a:xfrm>
            <a:off x="1203440" y="8131634"/>
            <a:ext cx="7785815" cy="1082704"/>
          </a:xfrm>
          <a:prstGeom prst="roundRect">
            <a:avLst>
              <a:gd name="adj" fmla="val 22013"/>
            </a:avLst>
          </a:prstGeom>
          <a:solidFill>
            <a:srgbClr val="ED694A"/>
          </a:solidFill>
          <a:ln w="38100"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9" name="Text 1"/>
          <p:cNvSpPr/>
          <p:nvPr/>
        </p:nvSpPr>
        <p:spPr>
          <a:xfrm>
            <a:off x="1819275" y="4419600"/>
            <a:ext cx="6334125" cy="14478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3525"/>
              </a:lnSpc>
              <a:buNone/>
            </a:pPr>
            <a:r>
              <a:rPr lang="en-US" sz="3000" kern="0" spc="90" dirty="0">
                <a:solidFill>
                  <a:srgbClr val="FFFFFF"/>
                </a:solidFill>
                <a:latin typeface="Favorit Pro Regular" pitchFamily="34" charset="0"/>
                <a:ea typeface="Favorit Pro Regular" pitchFamily="34" charset="-122"/>
                <a:cs typeface="Favorit Pro Regular" pitchFamily="34" charset="-120"/>
              </a:rPr>
              <a:t>Основной текст</a:t>
            </a:r>
            <a:endParaRPr lang="en-US" sz="3000" dirty="0"/>
          </a:p>
        </p:txBody>
      </p:sp>
      <p:sp>
        <p:nvSpPr>
          <p:cNvPr id="10" name="Text 2"/>
          <p:cNvSpPr/>
          <p:nvPr/>
        </p:nvSpPr>
        <p:spPr>
          <a:xfrm>
            <a:off x="1819275" y="8382000"/>
            <a:ext cx="4257675" cy="71437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3525"/>
              </a:lnSpc>
              <a:buNone/>
            </a:pPr>
            <a:r>
              <a:rPr lang="en-US" sz="3000" kern="0" spc="90" dirty="0">
                <a:solidFill>
                  <a:srgbClr val="FFFFFF"/>
                </a:solidFill>
                <a:latin typeface="Favorit Pro Book" pitchFamily="34" charset="0"/>
                <a:ea typeface="Favorit Pro Book" pitchFamily="34" charset="-122"/>
                <a:cs typeface="Favorit Pro Book" pitchFamily="34" charset="-120"/>
              </a:rPr>
              <a:t>Дополнительно</a:t>
            </a:r>
            <a:endParaRPr lang="en-US" sz="3000" dirty="0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C3F4C27A-F749-4901-A565-9A6E41DB35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 bwMode="auto">
          <a:xfrm>
            <a:off x="1203442" y="926999"/>
            <a:ext cx="3025666" cy="1063072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4EA88B30-DBEE-411D-8D72-E205E26F9E14}"/>
              </a:ext>
            </a:extLst>
          </p:cNvPr>
          <p:cNvSpPr/>
          <p:nvPr/>
        </p:nvSpPr>
        <p:spPr bwMode="auto">
          <a:xfrm>
            <a:off x="1819275" y="2789788"/>
            <a:ext cx="117092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solidFill>
                  <a:schemeClr val="bg1"/>
                </a:solidFill>
                <a:latin typeface="Favorit Pro" panose="02000006030000020004" pitchFamily="50" charset="0"/>
                <a:ea typeface="Favorit Pro" panose="02000006030000020004" pitchFamily="50" charset="0"/>
              </a:rPr>
              <a:t>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4020470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69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027A240-9B43-41BE-B4E9-E016B3CD17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 bwMode="auto">
          <a:xfrm>
            <a:off x="9791340" y="-126609"/>
            <a:ext cx="8658722" cy="10413608"/>
          </a:xfrm>
          <a:prstGeom prst="rect">
            <a:avLst/>
          </a:prstGeom>
        </p:spPr>
      </p:pic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B7CDFB40-5D25-4154-8DB0-1D0F8BF501AE}"/>
              </a:ext>
            </a:extLst>
          </p:cNvPr>
          <p:cNvSpPr/>
          <p:nvPr/>
        </p:nvSpPr>
        <p:spPr bwMode="auto">
          <a:xfrm>
            <a:off x="1175307" y="2454968"/>
            <a:ext cx="13215942" cy="1371444"/>
          </a:xfrm>
          <a:prstGeom prst="roundRect">
            <a:avLst>
              <a:gd name="adj" fmla="val 28987"/>
            </a:avLst>
          </a:prstGeom>
          <a:solidFill>
            <a:srgbClr val="ED694A"/>
          </a:solidFill>
          <a:ln w="38100"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" dirty="0">
              <a:ln w="57150">
                <a:solidFill>
                  <a:schemeClr val="tx1"/>
                </a:solidFill>
              </a:ln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C3F4C27A-F749-4901-A565-9A6E41DB35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 bwMode="auto">
          <a:xfrm>
            <a:off x="1203442" y="926999"/>
            <a:ext cx="3025666" cy="1063072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4EA88B30-DBEE-411D-8D72-E205E26F9E14}"/>
              </a:ext>
            </a:extLst>
          </p:cNvPr>
          <p:cNvSpPr/>
          <p:nvPr/>
        </p:nvSpPr>
        <p:spPr bwMode="auto">
          <a:xfrm>
            <a:off x="1514871" y="2679025"/>
            <a:ext cx="146494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solidFill>
                  <a:schemeClr val="bg1"/>
                </a:solidFill>
                <a:latin typeface="Favorit Pro" panose="02000006030000020004" pitchFamily="50" charset="0"/>
                <a:ea typeface="Favorit Pro" panose="02000006030000020004" pitchFamily="50" charset="0"/>
              </a:rPr>
              <a:t>ФИО лектора: Иванов Иван Иванович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D2C1CB7-B8DF-4036-9076-BF7433D41B6C}"/>
              </a:ext>
            </a:extLst>
          </p:cNvPr>
          <p:cNvSpPr/>
          <p:nvPr/>
        </p:nvSpPr>
        <p:spPr bwMode="auto">
          <a:xfrm>
            <a:off x="1175307" y="8474300"/>
            <a:ext cx="660727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Favorit Pro" panose="02000006030000020004" pitchFamily="50" charset="0"/>
                <a:ea typeface="Favorit Pro" panose="02000006030000020004" pitchFamily="50" charset="0"/>
              </a:rPr>
              <a:t>Подтверди свое участие по </a:t>
            </a:r>
            <a:r>
              <a:rPr lang="en-US" sz="2800" dirty="0">
                <a:solidFill>
                  <a:schemeClr val="bg1"/>
                </a:solidFill>
                <a:latin typeface="Favorit Pro" panose="02000006030000020004" pitchFamily="50" charset="0"/>
                <a:ea typeface="Favorit Pro" panose="02000006030000020004" pitchFamily="50" charset="0"/>
              </a:rPr>
              <a:t>QR</a:t>
            </a:r>
            <a:r>
              <a:rPr lang="ru-RU" sz="2800" dirty="0">
                <a:solidFill>
                  <a:schemeClr val="bg1"/>
                </a:solidFill>
                <a:latin typeface="Favorit Pro" panose="02000006030000020004" pitchFamily="50" charset="0"/>
                <a:ea typeface="Favorit Pro" panose="02000006030000020004" pitchFamily="50" charset="0"/>
              </a:rPr>
              <a:t>-коду, заполни форму обратной связи! 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2FD3D0F0-717C-4507-946C-6B6E4C1EBAE4}"/>
              </a:ext>
            </a:extLst>
          </p:cNvPr>
          <p:cNvSpPr/>
          <p:nvPr/>
        </p:nvSpPr>
        <p:spPr bwMode="auto">
          <a:xfrm>
            <a:off x="1175307" y="3951292"/>
            <a:ext cx="5703797" cy="4206240"/>
          </a:xfrm>
          <a:prstGeom prst="roundRect">
            <a:avLst>
              <a:gd name="adj" fmla="val 6421"/>
            </a:avLst>
          </a:prstGeom>
          <a:solidFill>
            <a:srgbClr val="ED694A"/>
          </a:solidFill>
          <a:ln w="38100"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ln w="57150">
                <a:solidFill>
                  <a:schemeClr val="tx1"/>
                </a:solidFill>
              </a:ln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095E36A-48F5-4A24-8598-28BB630EA5F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19409" y="4046616"/>
            <a:ext cx="4015592" cy="401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644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51</Words>
  <Application>Microsoft Office PowerPoint</Application>
  <PresentationFormat>Произвольный</PresentationFormat>
  <Paragraphs>22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Favorit Pro</vt:lpstr>
      <vt:lpstr>Favorit Pro Book</vt:lpstr>
      <vt:lpstr>Favorit Pro Regular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Дятлов Павел Александрович</cp:lastModifiedBy>
  <cp:revision>13</cp:revision>
  <dcterms:created xsi:type="dcterms:W3CDTF">2023-08-28T14:55:54Z</dcterms:created>
  <dcterms:modified xsi:type="dcterms:W3CDTF">2023-09-28T07:50:51Z</dcterms:modified>
</cp:coreProperties>
</file>